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</p:sldIdLst>
  <p:sldSz cx="3384550" cy="64801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19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92" autoAdjust="0"/>
    <p:restoredTop sz="94648"/>
  </p:normalViewPr>
  <p:slideViewPr>
    <p:cSldViewPr snapToGrid="0">
      <p:cViewPr varScale="1">
        <p:scale>
          <a:sx n="100" d="100"/>
          <a:sy n="100" d="100"/>
        </p:scale>
        <p:origin x="2814" y="51"/>
      </p:cViewPr>
      <p:guideLst>
        <p:guide orient="horz" pos="27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533650" y="685800"/>
            <a:ext cx="1790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4" tIns="91424" rIns="91424" bIns="91424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 lvl="0">
              <a:defRPr/>
            </a:pPr>
            <a:endParaRPr lang="ko-KR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5373" y="938047"/>
            <a:ext cx="3153814" cy="25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15370" y="3570551"/>
            <a:ext cx="3153814" cy="9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3135902" y="5874919"/>
            <a:ext cx="203067" cy="4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15370" y="1393543"/>
            <a:ext cx="3153814" cy="247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15370" y="3971307"/>
            <a:ext cx="3153814" cy="16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9" lvl="0" indent="-342885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60" lvl="1" indent="-317485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39" lvl="2" indent="-317485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18" lvl="3" indent="-317485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898" lvl="4" indent="-317485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078" lvl="5" indent="-317485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257" lvl="6" indent="-317485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437" lvl="7" indent="-317485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17" lvl="8" indent="-317485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135902" y="5874919"/>
            <a:ext cx="203067" cy="4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3135902" y="5874919"/>
            <a:ext cx="203067" cy="4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15370" y="2709735"/>
            <a:ext cx="3153814" cy="10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3135902" y="5874919"/>
            <a:ext cx="203067" cy="4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5370" y="560661"/>
            <a:ext cx="3153814" cy="7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15370" y="1451937"/>
            <a:ext cx="3153814" cy="43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9" lvl="0" indent="-34288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60" lvl="1" indent="-31748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39" lvl="2" indent="-31748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18" lvl="3" indent="-31748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898" lvl="4" indent="-31748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078" lvl="5" indent="-31748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257" lvl="6" indent="-31748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437" lvl="7" indent="-31748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17" lvl="8" indent="-317485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135902" y="5874919"/>
            <a:ext cx="203067" cy="4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15370" y="560661"/>
            <a:ext cx="3153814" cy="7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15371" y="1451937"/>
            <a:ext cx="1480387" cy="43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9" lvl="0" indent="-31748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60" lvl="1" indent="-304786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39" lvl="2" indent="-304786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18" lvl="3" indent="-304786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898" lvl="4" indent="-304786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078" lvl="5" indent="-304786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257" lvl="6" indent="-304786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437" lvl="7" indent="-304786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17" lvl="8" indent="-304786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788613" y="1451937"/>
            <a:ext cx="1480387" cy="43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9" lvl="0" indent="-31748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60" lvl="1" indent="-304786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39" lvl="2" indent="-304786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18" lvl="3" indent="-304786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898" lvl="4" indent="-304786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078" lvl="5" indent="-304786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257" lvl="6" indent="-304786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437" lvl="7" indent="-304786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17" lvl="8" indent="-304786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3135902" y="5874919"/>
            <a:ext cx="203067" cy="4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15370" y="560661"/>
            <a:ext cx="3153814" cy="7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3135902" y="5874919"/>
            <a:ext cx="203067" cy="4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15369" y="699969"/>
            <a:ext cx="1039467" cy="95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15369" y="1750680"/>
            <a:ext cx="1039467" cy="40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9" lvl="0" indent="-304786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60" lvl="1" indent="-304786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39" lvl="2" indent="-304786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18" lvl="3" indent="-304786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898" lvl="4" indent="-304786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078" lvl="5" indent="-304786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257" lvl="6" indent="-304786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437" lvl="7" indent="-304786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17" lvl="8" indent="-304786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3135902" y="5874919"/>
            <a:ext cx="203067" cy="4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81456" y="567126"/>
            <a:ext cx="2356899" cy="51537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3135902" y="5874919"/>
            <a:ext cx="203067" cy="4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92231" y="-155"/>
            <a:ext cx="1692229" cy="6479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4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98275" y="1553609"/>
            <a:ext cx="1497309" cy="186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98275" y="3531437"/>
            <a:ext cx="1497309" cy="15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99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828257" y="912220"/>
            <a:ext cx="1419904" cy="465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79" lvl="0" indent="-34288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60" lvl="1" indent="-31748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39" lvl="2" indent="-31748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18" lvl="3" indent="-31748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898" lvl="4" indent="-31748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078" lvl="5" indent="-31748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257" lvl="6" indent="-31748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437" lvl="7" indent="-31748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17" lvl="8" indent="-317485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3135902" y="5874919"/>
            <a:ext cx="203067" cy="4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15369" y="5329858"/>
            <a:ext cx="2220267" cy="7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79" lvl="0" indent="-2285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3135902" y="5874919"/>
            <a:ext cx="203067" cy="4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5370" y="560661"/>
            <a:ext cx="3153814" cy="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5370" y="1451937"/>
            <a:ext cx="3153814" cy="43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135902" y="5874919"/>
            <a:ext cx="203067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CADCBE2F-ECB9-4B71-806A-2387443B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02" y="942162"/>
            <a:ext cx="2676545" cy="50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8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8FACEE7-2F3B-4C27-9E44-D8759C816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828"/>
          <a:stretch/>
        </p:blipFill>
        <p:spPr>
          <a:xfrm>
            <a:off x="261305" y="466726"/>
            <a:ext cx="28800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5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3C4F8EF-CB57-42B1-96ED-4B000054F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36"/>
          <a:stretch/>
        </p:blipFill>
        <p:spPr>
          <a:xfrm>
            <a:off x="252275" y="466733"/>
            <a:ext cx="2880000" cy="52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4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4FF3FD0-356D-44A7-BCEE-24BD9AD8B8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424"/>
          <a:stretch/>
        </p:blipFill>
        <p:spPr>
          <a:xfrm>
            <a:off x="252275" y="466729"/>
            <a:ext cx="2880000" cy="496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5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58AD960-4EC1-43C7-B6A7-9D6471128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180"/>
          <a:stretch/>
        </p:blipFill>
        <p:spPr>
          <a:xfrm>
            <a:off x="252275" y="466720"/>
            <a:ext cx="2880000" cy="485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11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1A29FF4-C204-47DE-985F-18D0C68E9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602"/>
          <a:stretch/>
        </p:blipFill>
        <p:spPr>
          <a:xfrm>
            <a:off x="252275" y="466723"/>
            <a:ext cx="2880000" cy="451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48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BE8D391-11C8-402A-B8AA-1839AA0B2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73" b="15535"/>
          <a:stretch/>
        </p:blipFill>
        <p:spPr>
          <a:xfrm>
            <a:off x="252275" y="471487"/>
            <a:ext cx="2880000" cy="5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05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3BA43C4-AF86-4A6B-8A25-200406CAA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02" y="942162"/>
            <a:ext cx="2676545" cy="50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akaoTalk_Video_20191102_2128_09_915">
            <a:hlinkClick r:id="" action="ppaction://media"/>
            <a:extLst>
              <a:ext uri="{FF2B5EF4-FFF2-40B4-BE49-F238E27FC236}">
                <a16:creationId xmlns:a16="http://schemas.microsoft.com/office/drawing/2014/main" id="{A80A1EAF-5416-40F5-B005-B17304B091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9828" y="566738"/>
            <a:ext cx="2945145" cy="5310187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792B72DA-1C48-41AA-8853-B00ACB7E3018}"/>
              </a:ext>
            </a:extLst>
          </p:cNvPr>
          <p:cNvSpPr/>
          <p:nvPr/>
        </p:nvSpPr>
        <p:spPr>
          <a:xfrm>
            <a:off x="312737" y="4629218"/>
            <a:ext cx="2759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/>
              <a:t>https://github.com/waddlecorp/Waddle-Map</a:t>
            </a:r>
          </a:p>
        </p:txBody>
      </p:sp>
    </p:spTree>
    <p:extLst>
      <p:ext uri="{BB962C8B-B14F-4D97-AF65-F5344CB8AC3E}">
        <p14:creationId xmlns:p14="http://schemas.microsoft.com/office/powerpoint/2010/main" val="72289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A3A3A3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9</Words>
  <Application>Microsoft Office PowerPoint</Application>
  <PresentationFormat>사용자 지정</PresentationFormat>
  <Paragraphs>1</Paragraphs>
  <Slides>9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김정은</dc:creator>
  <cp:lastModifiedBy>정은 김</cp:lastModifiedBy>
  <cp:revision>27</cp:revision>
  <dcterms:modified xsi:type="dcterms:W3CDTF">2019-11-02T12:31:33Z</dcterms:modified>
  <cp:version>1000.0000.01</cp:version>
</cp:coreProperties>
</file>